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>
        <p:scale>
          <a:sx n="75" d="100"/>
          <a:sy n="75" d="100"/>
        </p:scale>
        <p:origin x="259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5D6B-8703-4410-A92C-A765574801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Advanced Data Mining Analytics: Multilevel Marketing on Twitter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FB58BA-B7E1-4B86-BF43-507F15FEBA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Samantha Traversi</a:t>
            </a:r>
          </a:p>
          <a:p>
            <a:r>
              <a:rPr lang="en-US" dirty="0"/>
              <a:t>MDS 564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F33AD9F-5A2F-4FAA-A96F-803CC1CC37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9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BA84B-47A7-4445-B5E3-6B0D5AA21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728E0-1A75-4C6E-9FDA-1CF00A11D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99292"/>
            <a:ext cx="9905999" cy="3541714"/>
          </a:xfrm>
        </p:spPr>
        <p:txBody>
          <a:bodyPr/>
          <a:lstStyle/>
          <a:p>
            <a:pPr lvl="1"/>
            <a:r>
              <a:rPr lang="en-US" dirty="0"/>
              <a:t>Multilevel Marketing companies are businesses that offer a good or service to their customers, but the direct sales professionals tend to earn a higher profit off recruiting more direct salespeople than from the target product or service.</a:t>
            </a:r>
          </a:p>
          <a:p>
            <a:pPr lvl="1"/>
            <a:r>
              <a:rPr lang="en-US" dirty="0"/>
              <a:t>Social media platforms have high post content with the aim to market products and services of small businesses, be that of multilevel marketing scams or legitimate businesses.</a:t>
            </a:r>
          </a:p>
          <a:p>
            <a:pPr lvl="1"/>
            <a:r>
              <a:rPr lang="en-US" dirty="0"/>
              <a:t>A filter can be applied to social media of individuals vulnerable to the multilevel marketing tactics to reduce exposure and potentially prevent these individuals from getting scammed by these companies.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299B50-E5DB-480F-9F44-31D2EAF079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78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1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78538-A0A0-4596-8A57-79D20B971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989E6-F964-4C7C-8E55-C58840D7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81873" y="1926077"/>
            <a:ext cx="2065537" cy="386512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#poshmark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#etsy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#retailmenot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#minted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#rewardstyle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#clinique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#pharmaca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#cerave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#gofundme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#glamglow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#kiehls</a:t>
            </a:r>
            <a:endParaRPr lang="en-US" sz="2000" dirty="0">
              <a:solidFill>
                <a:schemeClr val="bg2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204018-CEE9-47DE-A989-2FA0A95D5A9E}"/>
              </a:ext>
            </a:extLst>
          </p:cNvPr>
          <p:cNvSpPr txBox="1"/>
          <p:nvPr/>
        </p:nvSpPr>
        <p:spPr>
          <a:xfrm>
            <a:off x="1141413" y="1926077"/>
            <a:ext cx="219517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#lularoe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#arbonne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#monat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#herbalife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#scentsy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#avon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#marykay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#nuskin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#youngliving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#primerica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#lipsense</a:t>
            </a:r>
            <a:endParaRPr lang="en-US" sz="20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A19680-157B-4226-A21A-3A43C845728C}"/>
              </a:ext>
            </a:extLst>
          </p:cNvPr>
          <p:cNvSpPr txBox="1"/>
          <p:nvPr/>
        </p:nvSpPr>
        <p:spPr>
          <a:xfrm>
            <a:off x="3336587" y="2690336"/>
            <a:ext cx="53307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Twitter was scraped for hashtags belonging to known Multilevel Marketing companies and known legitimate businesses. </a:t>
            </a:r>
          </a:p>
          <a:p>
            <a:endParaRPr lang="en-US" dirty="0"/>
          </a:p>
          <a:p>
            <a:r>
              <a:rPr lang="en-US" dirty="0" err="1"/>
              <a:t>Botster</a:t>
            </a:r>
            <a:r>
              <a:rPr lang="en-US" dirty="0"/>
              <a:t> was the tool used to scrape Twitter.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26B05BE-2AEA-47D3-BAB3-1CAAC8025D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69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8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DBA90-170B-46AB-9340-42CEC2968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69914-ECCB-4380-B98F-C5F06546F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106991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AC186B8-0F9B-4736-8F30-EFB303505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5" y="1698745"/>
            <a:ext cx="10283239" cy="1977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7E712E3-E51C-4B54-8A42-C11CA74E3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1" y="4033185"/>
            <a:ext cx="10032428" cy="1977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53D26EC-9223-4BEF-B3DF-13970493D8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13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48E52-513E-4261-B253-DDAB685D8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617" y="176788"/>
            <a:ext cx="9905998" cy="1478570"/>
          </a:xfrm>
        </p:spPr>
        <p:txBody>
          <a:bodyPr/>
          <a:lstStyle/>
          <a:p>
            <a:r>
              <a:rPr lang="en-US" dirty="0"/>
              <a:t>Exploratory Analysis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74CB3EB-CFB0-4D03-AFDE-058321082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3616" y="1537831"/>
            <a:ext cx="5943600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36F00A5-0401-4A2C-BCD5-C930DF4AD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2038" y="3124603"/>
            <a:ext cx="8503157" cy="3556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06F5C512-FF0C-4FC0-8A6A-725EC6289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16" y="1542593"/>
            <a:ext cx="594360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6180609-7A87-4644-818F-8CFDE2F628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610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9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33913-C1FD-4967-A463-761F286E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41069-85C2-4387-9014-D4169A6B4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D88A05A-9125-4442-9B01-5462E9B36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052" y="1776674"/>
            <a:ext cx="11274462" cy="446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E5EA829-38E6-43FE-9287-56DFDC81D4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720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4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3BF61-2AC1-47A2-B3BF-AB70B1709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Results</a:t>
            </a:r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17DD5A80-A4F7-4984-8D52-752A7F936D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10148" y="1786024"/>
            <a:ext cx="9667597" cy="4453457"/>
          </a:xfrm>
          <a:ln>
            <a:solidFill>
              <a:schemeClr val="tx1">
                <a:lumMod val="85000"/>
              </a:schemeClr>
            </a:solidFill>
          </a:ln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2EB9A9A-325C-4C7B-84D1-29D9EFF2D5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126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3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1344C-1B21-48FD-936F-EBFB9149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Model Evaluation </a:t>
            </a:r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8998D488-062D-4DF5-92B4-B1A2D79C4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41413" y="1949450"/>
            <a:ext cx="10052063" cy="2534868"/>
          </a:xfrm>
          <a:ln>
            <a:solidFill>
              <a:schemeClr val="tx1">
                <a:lumMod val="85000"/>
              </a:schemeClr>
            </a:solidFill>
          </a:ln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F95997-73C4-4D1B-80AA-D02D7224BE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002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CC404-68E2-48B6-B58B-1A59B4B22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1A0B0-C000-4EA5-9324-7420D9FBE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11742"/>
            <a:ext cx="9905999" cy="4427740"/>
          </a:xfrm>
        </p:spPr>
        <p:txBody>
          <a:bodyPr>
            <a:normAutofit/>
          </a:bodyPr>
          <a:lstStyle/>
          <a:p>
            <a:r>
              <a:rPr lang="en-US" dirty="0"/>
              <a:t>Analysis performed on posts made on social media platforms other than Twitter</a:t>
            </a:r>
          </a:p>
          <a:p>
            <a:pPr lvl="1"/>
            <a:r>
              <a:rPr lang="en-US" sz="1400" dirty="0"/>
              <a:t>Facebook</a:t>
            </a:r>
          </a:p>
          <a:p>
            <a:pPr lvl="1"/>
            <a:r>
              <a:rPr lang="en-US" sz="1400" dirty="0"/>
              <a:t>Instagram</a:t>
            </a:r>
          </a:p>
          <a:p>
            <a:pPr lvl="1"/>
            <a:r>
              <a:rPr lang="en-US" sz="1400" dirty="0"/>
              <a:t>LinkedIn</a:t>
            </a:r>
          </a:p>
          <a:p>
            <a:r>
              <a:rPr lang="en-US" dirty="0"/>
              <a:t>More sophisticated text analysis, i.e., dictionary-based sentiment analysis</a:t>
            </a:r>
          </a:p>
          <a:p>
            <a:r>
              <a:rPr lang="en-US" dirty="0"/>
              <a:t>Analysis performed on social media users to determine whether posting behavior can also be used to predict content about multilevel marketing scams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F5B4297-156C-425C-8455-8DFE0FD70F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178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56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376</TotalTime>
  <Words>247</Words>
  <Application>Microsoft Office PowerPoint</Application>
  <PresentationFormat>Widescreen</PresentationFormat>
  <Paragraphs>45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</vt:lpstr>
      <vt:lpstr>Advanced Data Mining Analytics: Multilevel Marketing on Twitter</vt:lpstr>
      <vt:lpstr>Project Description</vt:lpstr>
      <vt:lpstr>Data source</vt:lpstr>
      <vt:lpstr>Exploratory Analysis</vt:lpstr>
      <vt:lpstr>Exploratory Analysis</vt:lpstr>
      <vt:lpstr>Exploratory Analysis</vt:lpstr>
      <vt:lpstr>Modeling Results</vt:lpstr>
      <vt:lpstr> Model Evaluation </vt:lpstr>
      <vt:lpstr>Future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Analytical methods: Predicting Diabetes in the Pima Indian Community</dc:title>
  <dc:creator>Samantha Traversi</dc:creator>
  <cp:lastModifiedBy>Samantha Traversi</cp:lastModifiedBy>
  <cp:revision>3</cp:revision>
  <dcterms:created xsi:type="dcterms:W3CDTF">2021-12-20T05:18:59Z</dcterms:created>
  <dcterms:modified xsi:type="dcterms:W3CDTF">2022-03-30T08:00:52Z</dcterms:modified>
</cp:coreProperties>
</file>

<file path=docProps/thumbnail.jpeg>
</file>